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 varScale="1">
        <p:scale>
          <a:sx n="71" d="100"/>
          <a:sy n="71" d="100"/>
        </p:scale>
        <p:origin x="53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9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8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41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05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00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389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604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1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598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941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19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610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25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94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62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DEFEE51-028C-4374-9104-AD36D49236CD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2E968AA-A3D6-40F3-9774-248859F2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19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b="1" dirty="0" smtClean="0"/>
              <a:t>Вежбе оралне праксије</a:t>
            </a:r>
            <a:br>
              <a:rPr lang="sr-Cyrl-R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0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/>
              <a:t>Вежбе  изводити по моделу, испред огледала.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4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3200" dirty="0" smtClean="0"/>
              <a:t>1.  -Дување ( балона од сапунице, папирића, дување на сламчицу...)</a:t>
            </a:r>
            <a:br>
              <a:rPr lang="sr-Cyrl-RS" sz="3200" dirty="0" smtClean="0"/>
            </a:br>
            <a:r>
              <a:rPr lang="sr-Cyrl-RS" sz="3200" dirty="0"/>
              <a:t> </a:t>
            </a:r>
            <a:r>
              <a:rPr lang="sr-Cyrl-RS" sz="3200" dirty="0" smtClean="0"/>
              <a:t>    - треперење усана.</a:t>
            </a:r>
            <a:br>
              <a:rPr lang="sr-Cyrl-RS" sz="3200" dirty="0" smtClean="0"/>
            </a:b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2" y="2333690"/>
            <a:ext cx="3298917" cy="249649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86" y="1366193"/>
            <a:ext cx="3037412" cy="4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5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dirty="0" smtClean="0"/>
              <a:t>2. Имитирање емоција ( срећан, тужан, уплашен, љут)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386" y="2347316"/>
            <a:ext cx="4522638" cy="3009610"/>
          </a:xfrm>
        </p:spPr>
      </p:pic>
    </p:spTree>
    <p:extLst>
      <p:ext uri="{BB962C8B-B14F-4D97-AF65-F5344CB8AC3E}">
        <p14:creationId xmlns:p14="http://schemas.microsoft.com/office/powerpoint/2010/main" val="255725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501" y="214518"/>
            <a:ext cx="10515600" cy="2603986"/>
          </a:xfrm>
        </p:spPr>
        <p:txBody>
          <a:bodyPr>
            <a:noAutofit/>
          </a:bodyPr>
          <a:lstStyle/>
          <a:p>
            <a:r>
              <a:rPr lang="sr-Cyrl-RS" sz="2800" dirty="0" smtClean="0"/>
              <a:t>3. </a:t>
            </a:r>
            <a:r>
              <a:rPr lang="sr-Cyrl-RS" sz="2800" dirty="0"/>
              <a:t>-</a:t>
            </a:r>
            <a:r>
              <a:rPr lang="sr-Cyrl-RS" sz="2800" dirty="0" smtClean="0"/>
              <a:t>Плажење</a:t>
            </a:r>
            <a:br>
              <a:rPr lang="sr-Cyrl-RS" sz="2800" dirty="0" smtClean="0"/>
            </a:br>
            <a:r>
              <a:rPr lang="sr-Cyrl-RS" sz="2800" dirty="0"/>
              <a:t> </a:t>
            </a:r>
            <a:r>
              <a:rPr lang="sr-Cyrl-RS" sz="2800" dirty="0" smtClean="0"/>
              <a:t>    -облизивање </a:t>
            </a:r>
            <a:br>
              <a:rPr lang="sr-Cyrl-RS" sz="2800" dirty="0" smtClean="0"/>
            </a:br>
            <a:r>
              <a:rPr lang="sr-Cyrl-RS" sz="2800" dirty="0"/>
              <a:t> </a:t>
            </a:r>
            <a:r>
              <a:rPr lang="sr-Cyrl-RS" sz="2800" dirty="0" smtClean="0"/>
              <a:t>    -додиривање језиком углова усана</a:t>
            </a:r>
            <a:br>
              <a:rPr lang="sr-Cyrl-RS" sz="2800" dirty="0" smtClean="0"/>
            </a:br>
            <a:r>
              <a:rPr lang="sr-Cyrl-RS" sz="2800" dirty="0" smtClean="0"/>
              <a:t>     -подизање језика ка носу</a:t>
            </a:r>
            <a:br>
              <a:rPr lang="sr-Cyrl-RS" sz="2800" dirty="0" smtClean="0"/>
            </a:br>
            <a:r>
              <a:rPr lang="sr-Cyrl-RS" sz="2800" dirty="0" smtClean="0"/>
              <a:t>     -грицкање доње усне</a:t>
            </a:r>
            <a:br>
              <a:rPr lang="sr-Cyrl-RS" sz="2800" dirty="0" smtClean="0"/>
            </a:br>
            <a:r>
              <a:rPr lang="sr-Cyrl-RS" sz="2800" dirty="0" smtClean="0"/>
              <a:t>     -додиривање језиком горњих па дохих секутића</a:t>
            </a:r>
            <a:br>
              <a:rPr lang="sr-Cyrl-RS" sz="2800" dirty="0" smtClean="0"/>
            </a:br>
            <a:r>
              <a:rPr lang="sr-Cyrl-RS" sz="2800" dirty="0"/>
              <a:t> </a:t>
            </a:r>
            <a:r>
              <a:rPr lang="sr-Cyrl-RS" sz="2800" dirty="0" smtClean="0"/>
              <a:t>    - савијање језика на горњу па на доњу страну ( као палачинка)</a:t>
            </a:r>
            <a:br>
              <a:rPr lang="sr-Cyrl-RS" sz="2800" dirty="0" smtClean="0"/>
            </a:br>
            <a:r>
              <a:rPr lang="sr-Cyrl-RS" sz="2800" dirty="0"/>
              <a:t> </a:t>
            </a:r>
            <a:r>
              <a:rPr lang="sr-Cyrl-RS" sz="2800" dirty="0" smtClean="0"/>
              <a:t>    - гурање језиком унутрашње стране образа</a:t>
            </a:r>
            <a:br>
              <a:rPr lang="sr-Cyrl-RS" sz="2800" dirty="0" smtClean="0"/>
            </a:br>
            <a:r>
              <a:rPr lang="sr-Cyrl-RS" sz="2800" dirty="0" smtClean="0"/>
              <a:t/>
            </a:r>
            <a:br>
              <a:rPr lang="sr-Cyrl-RS" sz="2800" dirty="0" smtClean="0"/>
            </a:b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15" y="3508514"/>
            <a:ext cx="3054464" cy="22791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803" y="3057799"/>
            <a:ext cx="3246625" cy="272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1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07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30</TotalTime>
  <Words>43</Words>
  <Application>Microsoft Office PowerPoint</Application>
  <PresentationFormat>Widescreen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 Boardroom</vt:lpstr>
      <vt:lpstr>Вежбе оралне праксије </vt:lpstr>
      <vt:lpstr>Вежбе  изводити по моделу, испред огледала.</vt:lpstr>
      <vt:lpstr>1.  -Дување ( балона од сапунице, папирића, дување на сламчицу...)      - треперење усана. </vt:lpstr>
      <vt:lpstr>2. Имитирање емоција ( срећан, тужан, уплашен, љут)</vt:lpstr>
      <vt:lpstr>3. -Плажење      -облизивање       -додиривање језиком углова усана      -подизање језика ка носу      -грицкање доње усне      -додиривање језиком горњих па дохих секутића      - савијање језика на горњу па на доњу страну ( као палачинка)      - гурање језиком унутрашње стране образа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Jerinici</dc:creator>
  <cp:lastModifiedBy>Jerinici</cp:lastModifiedBy>
  <cp:revision>21</cp:revision>
  <dcterms:created xsi:type="dcterms:W3CDTF">2020-03-16T17:23:10Z</dcterms:created>
  <dcterms:modified xsi:type="dcterms:W3CDTF">2020-03-16T17:53:32Z</dcterms:modified>
</cp:coreProperties>
</file>